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11"/>
  </p:notesMasterIdLst>
  <p:sldIdLst>
    <p:sldId id="256" r:id="rId2"/>
    <p:sldId id="257" r:id="rId3"/>
    <p:sldId id="260" r:id="rId4"/>
    <p:sldId id="261" r:id="rId5"/>
    <p:sldId id="267" r:id="rId6"/>
    <p:sldId id="265" r:id="rId7"/>
    <p:sldId id="264" r:id="rId8"/>
    <p:sldId id="263"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2837" autoAdjust="0"/>
  </p:normalViewPr>
  <p:slideViewPr>
    <p:cSldViewPr snapToGrid="0">
      <p:cViewPr varScale="1">
        <p:scale>
          <a:sx n="93" d="100"/>
          <a:sy n="93" d="100"/>
        </p:scale>
        <p:origin x="5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C41BD1-8B06-4714-9419-54251A9E704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65092712-E4DF-4BDC-BC16-0967B19223C3}">
      <dgm:prSet phldrT="[Text]"/>
      <dgm:spPr/>
      <dgm:t>
        <a:bodyPr/>
        <a:lstStyle/>
        <a:p>
          <a:r>
            <a:rPr lang="en-US" dirty="0" smtClean="0"/>
            <a:t>Decision Making</a:t>
          </a:r>
          <a:endParaRPr lang="en-US" dirty="0"/>
        </a:p>
      </dgm:t>
    </dgm:pt>
    <dgm:pt modelId="{1319FF66-3813-4ED6-B058-0816177CE90A}" type="parTrans" cxnId="{7FDB024A-C1B0-434E-B063-D8CF74B02C07}">
      <dgm:prSet/>
      <dgm:spPr/>
      <dgm:t>
        <a:bodyPr/>
        <a:lstStyle/>
        <a:p>
          <a:endParaRPr lang="en-US"/>
        </a:p>
      </dgm:t>
    </dgm:pt>
    <dgm:pt modelId="{AF6AFA4A-E043-4C90-8673-51310F679BFF}" type="sibTrans" cxnId="{7FDB024A-C1B0-434E-B063-D8CF74B02C07}">
      <dgm:prSet/>
      <dgm:spPr/>
      <dgm:t>
        <a:bodyPr/>
        <a:lstStyle/>
        <a:p>
          <a:endParaRPr lang="en-US"/>
        </a:p>
      </dgm:t>
    </dgm:pt>
    <dgm:pt modelId="{C3A5BE17-4937-4972-99DA-F7EFC86AD68A}">
      <dgm:prSet phldrT="[Text]"/>
      <dgm:spPr/>
      <dgm:t>
        <a:bodyPr/>
        <a:lstStyle/>
        <a:p>
          <a:r>
            <a:rPr lang="en-US" dirty="0" smtClean="0"/>
            <a:t>Continual Improvement</a:t>
          </a:r>
          <a:endParaRPr lang="en-US" dirty="0"/>
        </a:p>
      </dgm:t>
    </dgm:pt>
    <dgm:pt modelId="{AE215C26-0B82-4A43-B3F5-755CBE4F5390}" type="parTrans" cxnId="{99D3D89D-45D0-4C83-9181-EE68ECCB1EDD}">
      <dgm:prSet/>
      <dgm:spPr/>
      <dgm:t>
        <a:bodyPr/>
        <a:lstStyle/>
        <a:p>
          <a:endParaRPr lang="en-US"/>
        </a:p>
      </dgm:t>
    </dgm:pt>
    <dgm:pt modelId="{77B88014-91F2-423B-AD0E-FF97D6249F53}" type="sibTrans" cxnId="{99D3D89D-45D0-4C83-9181-EE68ECCB1EDD}">
      <dgm:prSet/>
      <dgm:spPr/>
      <dgm:t>
        <a:bodyPr/>
        <a:lstStyle/>
        <a:p>
          <a:endParaRPr lang="en-US"/>
        </a:p>
      </dgm:t>
    </dgm:pt>
    <dgm:pt modelId="{978FDFA3-3E71-4F05-AD7E-7AD5A5EED015}">
      <dgm:prSet phldrT="[Text]" custT="1"/>
      <dgm:spPr/>
      <dgm:t>
        <a:bodyPr/>
        <a:lstStyle/>
        <a:p>
          <a:r>
            <a:rPr lang="en-US" sz="1400" dirty="0" smtClean="0"/>
            <a:t>Communication</a:t>
          </a:r>
          <a:endParaRPr lang="en-US" sz="1400" dirty="0"/>
        </a:p>
      </dgm:t>
    </dgm:pt>
    <dgm:pt modelId="{8CE5D76E-8FD4-4DCA-8E43-E7C6A5D96D01}" type="parTrans" cxnId="{7802FCAA-D726-4759-B529-B31DEFEC841F}">
      <dgm:prSet/>
      <dgm:spPr/>
      <dgm:t>
        <a:bodyPr/>
        <a:lstStyle/>
        <a:p>
          <a:endParaRPr lang="en-US"/>
        </a:p>
      </dgm:t>
    </dgm:pt>
    <dgm:pt modelId="{0AB7E3C9-07DB-4161-BFC8-EEF8542754E1}" type="sibTrans" cxnId="{7802FCAA-D726-4759-B529-B31DEFEC841F}">
      <dgm:prSet/>
      <dgm:spPr/>
      <dgm:t>
        <a:bodyPr/>
        <a:lstStyle/>
        <a:p>
          <a:endParaRPr lang="en-US"/>
        </a:p>
      </dgm:t>
    </dgm:pt>
    <dgm:pt modelId="{8A78BD8F-0A30-4CAD-ACF8-6822F179F5EB}">
      <dgm:prSet phldrT="[Text]"/>
      <dgm:spPr/>
      <dgm:t>
        <a:bodyPr/>
        <a:lstStyle/>
        <a:p>
          <a:r>
            <a:rPr lang="en-US" dirty="0" smtClean="0"/>
            <a:t>Work Ethic</a:t>
          </a:r>
          <a:endParaRPr lang="en-US" dirty="0"/>
        </a:p>
      </dgm:t>
    </dgm:pt>
    <dgm:pt modelId="{B5E5AA39-1F84-4F3C-9501-674AD0BA4C65}" type="parTrans" cxnId="{06EEC8C2-1FB0-40C3-B4B4-A996A60877D4}">
      <dgm:prSet/>
      <dgm:spPr/>
      <dgm:t>
        <a:bodyPr/>
        <a:lstStyle/>
        <a:p>
          <a:endParaRPr lang="en-US"/>
        </a:p>
      </dgm:t>
    </dgm:pt>
    <dgm:pt modelId="{67067EF3-82FE-4D02-8C93-3F42BA9A6FFE}" type="sibTrans" cxnId="{06EEC8C2-1FB0-40C3-B4B4-A996A60877D4}">
      <dgm:prSet/>
      <dgm:spPr/>
      <dgm:t>
        <a:bodyPr/>
        <a:lstStyle/>
        <a:p>
          <a:endParaRPr lang="en-US"/>
        </a:p>
      </dgm:t>
    </dgm:pt>
    <dgm:pt modelId="{13EE835E-0D0F-4214-B8D4-6CC763B42E51}">
      <dgm:prSet phldrT="[Text]" custT="1"/>
      <dgm:spPr/>
      <dgm:t>
        <a:bodyPr/>
        <a:lstStyle/>
        <a:p>
          <a:r>
            <a:rPr lang="en-US" sz="1400" dirty="0" smtClean="0"/>
            <a:t>Organization</a:t>
          </a:r>
          <a:endParaRPr lang="en-US" sz="1000" dirty="0"/>
        </a:p>
      </dgm:t>
    </dgm:pt>
    <dgm:pt modelId="{A33180D4-EE22-4CF2-9906-202CD15BE915}" type="parTrans" cxnId="{97C3FD02-14FE-42ED-8E60-DF5AE40565D3}">
      <dgm:prSet/>
      <dgm:spPr/>
      <dgm:t>
        <a:bodyPr/>
        <a:lstStyle/>
        <a:p>
          <a:endParaRPr lang="en-US"/>
        </a:p>
      </dgm:t>
    </dgm:pt>
    <dgm:pt modelId="{B79C7D75-193F-4A88-866A-002B90026362}" type="sibTrans" cxnId="{97C3FD02-14FE-42ED-8E60-DF5AE40565D3}">
      <dgm:prSet/>
      <dgm:spPr/>
      <dgm:t>
        <a:bodyPr/>
        <a:lstStyle/>
        <a:p>
          <a:endParaRPr lang="en-US"/>
        </a:p>
      </dgm:t>
    </dgm:pt>
    <dgm:pt modelId="{B71A244B-9038-4C6A-9A22-D65396BF07B5}" type="pres">
      <dgm:prSet presAssocID="{5FC41BD1-8B06-4714-9419-54251A9E7049}" presName="Name0" presStyleCnt="0">
        <dgm:presLayoutVars>
          <dgm:chMax val="1"/>
          <dgm:dir/>
          <dgm:animLvl val="ctr"/>
          <dgm:resizeHandles val="exact"/>
        </dgm:presLayoutVars>
      </dgm:prSet>
      <dgm:spPr/>
      <dgm:t>
        <a:bodyPr/>
        <a:lstStyle/>
        <a:p>
          <a:endParaRPr lang="en-US"/>
        </a:p>
      </dgm:t>
    </dgm:pt>
    <dgm:pt modelId="{76BCE16D-D098-4E4E-BFCB-BF0D570FC7F6}" type="pres">
      <dgm:prSet presAssocID="{65092712-E4DF-4BDC-BC16-0967B19223C3}" presName="centerShape" presStyleLbl="node0" presStyleIdx="0" presStyleCnt="1"/>
      <dgm:spPr/>
      <dgm:t>
        <a:bodyPr/>
        <a:lstStyle/>
        <a:p>
          <a:endParaRPr lang="en-US"/>
        </a:p>
      </dgm:t>
    </dgm:pt>
    <dgm:pt modelId="{75BBBD40-5109-45F1-AA02-381C81128006}" type="pres">
      <dgm:prSet presAssocID="{C3A5BE17-4937-4972-99DA-F7EFC86AD68A}" presName="node" presStyleLbl="node1" presStyleIdx="0" presStyleCnt="4" custScaleX="134112" custScaleY="130558" custRadScaleRad="97974" custRadScaleInc="-10996">
        <dgm:presLayoutVars>
          <dgm:bulletEnabled val="1"/>
        </dgm:presLayoutVars>
      </dgm:prSet>
      <dgm:spPr/>
      <dgm:t>
        <a:bodyPr/>
        <a:lstStyle/>
        <a:p>
          <a:endParaRPr lang="en-US"/>
        </a:p>
      </dgm:t>
    </dgm:pt>
    <dgm:pt modelId="{A84CD6D3-625F-4655-A13A-80AB7362E4B7}" type="pres">
      <dgm:prSet presAssocID="{C3A5BE17-4937-4972-99DA-F7EFC86AD68A}" presName="dummy" presStyleCnt="0"/>
      <dgm:spPr/>
    </dgm:pt>
    <dgm:pt modelId="{73F6B3D6-AA95-4493-B9BB-98406627D42D}" type="pres">
      <dgm:prSet presAssocID="{77B88014-91F2-423B-AD0E-FF97D6249F53}" presName="sibTrans" presStyleLbl="sibTrans2D1" presStyleIdx="0" presStyleCnt="4"/>
      <dgm:spPr/>
      <dgm:t>
        <a:bodyPr/>
        <a:lstStyle/>
        <a:p>
          <a:endParaRPr lang="en-US"/>
        </a:p>
      </dgm:t>
    </dgm:pt>
    <dgm:pt modelId="{D25CA951-7936-48E2-A429-53834CBC7F03}" type="pres">
      <dgm:prSet presAssocID="{978FDFA3-3E71-4F05-AD7E-7AD5A5EED015}" presName="node" presStyleLbl="node1" presStyleIdx="1" presStyleCnt="4" custScaleX="147813" custScaleY="130558" custRadScaleRad="112404">
        <dgm:presLayoutVars>
          <dgm:bulletEnabled val="1"/>
        </dgm:presLayoutVars>
      </dgm:prSet>
      <dgm:spPr/>
      <dgm:t>
        <a:bodyPr/>
        <a:lstStyle/>
        <a:p>
          <a:endParaRPr lang="en-US"/>
        </a:p>
      </dgm:t>
    </dgm:pt>
    <dgm:pt modelId="{D6676C22-F232-435D-816A-85AF24C53C25}" type="pres">
      <dgm:prSet presAssocID="{978FDFA3-3E71-4F05-AD7E-7AD5A5EED015}" presName="dummy" presStyleCnt="0"/>
      <dgm:spPr/>
    </dgm:pt>
    <dgm:pt modelId="{90D30928-B73C-4C86-8AA4-8E05B3399E12}" type="pres">
      <dgm:prSet presAssocID="{0AB7E3C9-07DB-4161-BFC8-EEF8542754E1}" presName="sibTrans" presStyleLbl="sibTrans2D1" presStyleIdx="1" presStyleCnt="4"/>
      <dgm:spPr/>
      <dgm:t>
        <a:bodyPr/>
        <a:lstStyle/>
        <a:p>
          <a:endParaRPr lang="en-US"/>
        </a:p>
      </dgm:t>
    </dgm:pt>
    <dgm:pt modelId="{31C9EB80-FD74-472A-9FD8-616D1112FD25}" type="pres">
      <dgm:prSet presAssocID="{8A78BD8F-0A30-4CAD-ACF8-6822F179F5EB}" presName="node" presStyleLbl="node1" presStyleIdx="2" presStyleCnt="4" custScaleX="134112" custScaleY="130558" custRadScaleRad="107895" custRadScaleInc="998">
        <dgm:presLayoutVars>
          <dgm:bulletEnabled val="1"/>
        </dgm:presLayoutVars>
      </dgm:prSet>
      <dgm:spPr/>
      <dgm:t>
        <a:bodyPr/>
        <a:lstStyle/>
        <a:p>
          <a:endParaRPr lang="en-US"/>
        </a:p>
      </dgm:t>
    </dgm:pt>
    <dgm:pt modelId="{050AD262-4401-499A-B555-ABC2E378192C}" type="pres">
      <dgm:prSet presAssocID="{8A78BD8F-0A30-4CAD-ACF8-6822F179F5EB}" presName="dummy" presStyleCnt="0"/>
      <dgm:spPr/>
    </dgm:pt>
    <dgm:pt modelId="{ACA62242-8A08-432D-A4D2-94FEFE50BAE6}" type="pres">
      <dgm:prSet presAssocID="{67067EF3-82FE-4D02-8C93-3F42BA9A6FFE}" presName="sibTrans" presStyleLbl="sibTrans2D1" presStyleIdx="2" presStyleCnt="4"/>
      <dgm:spPr/>
      <dgm:t>
        <a:bodyPr/>
        <a:lstStyle/>
        <a:p>
          <a:endParaRPr lang="en-US"/>
        </a:p>
      </dgm:t>
    </dgm:pt>
    <dgm:pt modelId="{71BB45F4-2989-496C-AF42-4DF60858907F}" type="pres">
      <dgm:prSet presAssocID="{13EE835E-0D0F-4214-B8D4-6CC763B42E51}" presName="node" presStyleLbl="node1" presStyleIdx="3" presStyleCnt="4" custScaleX="134112" custScaleY="130558" custRadScaleRad="111841" custRadScaleInc="963">
        <dgm:presLayoutVars>
          <dgm:bulletEnabled val="1"/>
        </dgm:presLayoutVars>
      </dgm:prSet>
      <dgm:spPr/>
      <dgm:t>
        <a:bodyPr/>
        <a:lstStyle/>
        <a:p>
          <a:endParaRPr lang="en-US"/>
        </a:p>
      </dgm:t>
    </dgm:pt>
    <dgm:pt modelId="{D855B6CC-2C9E-4BE8-8986-E7E8DD1634CA}" type="pres">
      <dgm:prSet presAssocID="{13EE835E-0D0F-4214-B8D4-6CC763B42E51}" presName="dummy" presStyleCnt="0"/>
      <dgm:spPr/>
    </dgm:pt>
    <dgm:pt modelId="{66FAF85A-D8DC-4B2D-9CD7-CB06BE8C4699}" type="pres">
      <dgm:prSet presAssocID="{B79C7D75-193F-4A88-866A-002B90026362}" presName="sibTrans" presStyleLbl="sibTrans2D1" presStyleIdx="3" presStyleCnt="4"/>
      <dgm:spPr/>
      <dgm:t>
        <a:bodyPr/>
        <a:lstStyle/>
        <a:p>
          <a:endParaRPr lang="en-US"/>
        </a:p>
      </dgm:t>
    </dgm:pt>
  </dgm:ptLst>
  <dgm:cxnLst>
    <dgm:cxn modelId="{3B007FA7-9941-41F5-99CA-6FF15A644B98}" type="presOf" srcId="{77B88014-91F2-423B-AD0E-FF97D6249F53}" destId="{73F6B3D6-AA95-4493-B9BB-98406627D42D}" srcOrd="0" destOrd="0" presId="urn:microsoft.com/office/officeart/2005/8/layout/radial6"/>
    <dgm:cxn modelId="{7802FCAA-D726-4759-B529-B31DEFEC841F}" srcId="{65092712-E4DF-4BDC-BC16-0967B19223C3}" destId="{978FDFA3-3E71-4F05-AD7E-7AD5A5EED015}" srcOrd="1" destOrd="0" parTransId="{8CE5D76E-8FD4-4DCA-8E43-E7C6A5D96D01}" sibTransId="{0AB7E3C9-07DB-4161-BFC8-EEF8542754E1}"/>
    <dgm:cxn modelId="{77C8AB46-1AD3-4763-891A-9BB9BF31B35E}" type="presOf" srcId="{67067EF3-82FE-4D02-8C93-3F42BA9A6FFE}" destId="{ACA62242-8A08-432D-A4D2-94FEFE50BAE6}" srcOrd="0" destOrd="0" presId="urn:microsoft.com/office/officeart/2005/8/layout/radial6"/>
    <dgm:cxn modelId="{247EC563-421F-4792-80EE-58C0CDC0DB13}" type="presOf" srcId="{978FDFA3-3E71-4F05-AD7E-7AD5A5EED015}" destId="{D25CA951-7936-48E2-A429-53834CBC7F03}" srcOrd="0" destOrd="0" presId="urn:microsoft.com/office/officeart/2005/8/layout/radial6"/>
    <dgm:cxn modelId="{F5B8D2BE-77B4-492E-820A-C0C3150DAA93}" type="presOf" srcId="{B79C7D75-193F-4A88-866A-002B90026362}" destId="{66FAF85A-D8DC-4B2D-9CD7-CB06BE8C4699}" srcOrd="0" destOrd="0" presId="urn:microsoft.com/office/officeart/2005/8/layout/radial6"/>
    <dgm:cxn modelId="{06EEC8C2-1FB0-40C3-B4B4-A996A60877D4}" srcId="{65092712-E4DF-4BDC-BC16-0967B19223C3}" destId="{8A78BD8F-0A30-4CAD-ACF8-6822F179F5EB}" srcOrd="2" destOrd="0" parTransId="{B5E5AA39-1F84-4F3C-9501-674AD0BA4C65}" sibTransId="{67067EF3-82FE-4D02-8C93-3F42BA9A6FFE}"/>
    <dgm:cxn modelId="{97C3FD02-14FE-42ED-8E60-DF5AE40565D3}" srcId="{65092712-E4DF-4BDC-BC16-0967B19223C3}" destId="{13EE835E-0D0F-4214-B8D4-6CC763B42E51}" srcOrd="3" destOrd="0" parTransId="{A33180D4-EE22-4CF2-9906-202CD15BE915}" sibTransId="{B79C7D75-193F-4A88-866A-002B90026362}"/>
    <dgm:cxn modelId="{AD71EE85-B45A-4397-9D83-9388B444E4F4}" type="presOf" srcId="{0AB7E3C9-07DB-4161-BFC8-EEF8542754E1}" destId="{90D30928-B73C-4C86-8AA4-8E05B3399E12}" srcOrd="0" destOrd="0" presId="urn:microsoft.com/office/officeart/2005/8/layout/radial6"/>
    <dgm:cxn modelId="{7FDB024A-C1B0-434E-B063-D8CF74B02C07}" srcId="{5FC41BD1-8B06-4714-9419-54251A9E7049}" destId="{65092712-E4DF-4BDC-BC16-0967B19223C3}" srcOrd="0" destOrd="0" parTransId="{1319FF66-3813-4ED6-B058-0816177CE90A}" sibTransId="{AF6AFA4A-E043-4C90-8673-51310F679BFF}"/>
    <dgm:cxn modelId="{7EC44E0D-C52D-46B4-8FA4-264F9F2F1E84}" type="presOf" srcId="{8A78BD8F-0A30-4CAD-ACF8-6822F179F5EB}" destId="{31C9EB80-FD74-472A-9FD8-616D1112FD25}" srcOrd="0" destOrd="0" presId="urn:microsoft.com/office/officeart/2005/8/layout/radial6"/>
    <dgm:cxn modelId="{14A0CC54-3C04-4E40-8D7C-27BE75D43234}" type="presOf" srcId="{65092712-E4DF-4BDC-BC16-0967B19223C3}" destId="{76BCE16D-D098-4E4E-BFCB-BF0D570FC7F6}" srcOrd="0" destOrd="0" presId="urn:microsoft.com/office/officeart/2005/8/layout/radial6"/>
    <dgm:cxn modelId="{A909F823-9BDD-4FD1-9C9A-82CB74339749}" type="presOf" srcId="{C3A5BE17-4937-4972-99DA-F7EFC86AD68A}" destId="{75BBBD40-5109-45F1-AA02-381C81128006}" srcOrd="0" destOrd="0" presId="urn:microsoft.com/office/officeart/2005/8/layout/radial6"/>
    <dgm:cxn modelId="{99D3D89D-45D0-4C83-9181-EE68ECCB1EDD}" srcId="{65092712-E4DF-4BDC-BC16-0967B19223C3}" destId="{C3A5BE17-4937-4972-99DA-F7EFC86AD68A}" srcOrd="0" destOrd="0" parTransId="{AE215C26-0B82-4A43-B3F5-755CBE4F5390}" sibTransId="{77B88014-91F2-423B-AD0E-FF97D6249F53}"/>
    <dgm:cxn modelId="{5813AFEF-4407-40DB-85F3-713BE3C0A7D3}" type="presOf" srcId="{5FC41BD1-8B06-4714-9419-54251A9E7049}" destId="{B71A244B-9038-4C6A-9A22-D65396BF07B5}" srcOrd="0" destOrd="0" presId="urn:microsoft.com/office/officeart/2005/8/layout/radial6"/>
    <dgm:cxn modelId="{00347870-FEF8-4CE6-8E34-F95CF8E3C82F}" type="presOf" srcId="{13EE835E-0D0F-4214-B8D4-6CC763B42E51}" destId="{71BB45F4-2989-496C-AF42-4DF60858907F}" srcOrd="0" destOrd="0" presId="urn:microsoft.com/office/officeart/2005/8/layout/radial6"/>
    <dgm:cxn modelId="{549EB3BB-595A-4F37-82CC-422D6C3183C8}" type="presParOf" srcId="{B71A244B-9038-4C6A-9A22-D65396BF07B5}" destId="{76BCE16D-D098-4E4E-BFCB-BF0D570FC7F6}" srcOrd="0" destOrd="0" presId="urn:microsoft.com/office/officeart/2005/8/layout/radial6"/>
    <dgm:cxn modelId="{2BACCA34-3ED5-44E2-8D10-122EA8794116}" type="presParOf" srcId="{B71A244B-9038-4C6A-9A22-D65396BF07B5}" destId="{75BBBD40-5109-45F1-AA02-381C81128006}" srcOrd="1" destOrd="0" presId="urn:microsoft.com/office/officeart/2005/8/layout/radial6"/>
    <dgm:cxn modelId="{64BDBD6B-48D0-4F36-897E-C3121FE531AF}" type="presParOf" srcId="{B71A244B-9038-4C6A-9A22-D65396BF07B5}" destId="{A84CD6D3-625F-4655-A13A-80AB7362E4B7}" srcOrd="2" destOrd="0" presId="urn:microsoft.com/office/officeart/2005/8/layout/radial6"/>
    <dgm:cxn modelId="{20C86457-165D-4DAD-ACA6-C07A85ABAD19}" type="presParOf" srcId="{B71A244B-9038-4C6A-9A22-D65396BF07B5}" destId="{73F6B3D6-AA95-4493-B9BB-98406627D42D}" srcOrd="3" destOrd="0" presId="urn:microsoft.com/office/officeart/2005/8/layout/radial6"/>
    <dgm:cxn modelId="{D4D13C5A-D129-4833-8E7D-FC9E27FB3AD4}" type="presParOf" srcId="{B71A244B-9038-4C6A-9A22-D65396BF07B5}" destId="{D25CA951-7936-48E2-A429-53834CBC7F03}" srcOrd="4" destOrd="0" presId="urn:microsoft.com/office/officeart/2005/8/layout/radial6"/>
    <dgm:cxn modelId="{5F33C834-FB0D-48E9-9B3C-C9CC9242950B}" type="presParOf" srcId="{B71A244B-9038-4C6A-9A22-D65396BF07B5}" destId="{D6676C22-F232-435D-816A-85AF24C53C25}" srcOrd="5" destOrd="0" presId="urn:microsoft.com/office/officeart/2005/8/layout/radial6"/>
    <dgm:cxn modelId="{C6A586DD-4220-47D5-BAEA-68E13DF12BFE}" type="presParOf" srcId="{B71A244B-9038-4C6A-9A22-D65396BF07B5}" destId="{90D30928-B73C-4C86-8AA4-8E05B3399E12}" srcOrd="6" destOrd="0" presId="urn:microsoft.com/office/officeart/2005/8/layout/radial6"/>
    <dgm:cxn modelId="{997D803A-A854-4C4C-8F43-C7EA9839DDA4}" type="presParOf" srcId="{B71A244B-9038-4C6A-9A22-D65396BF07B5}" destId="{31C9EB80-FD74-472A-9FD8-616D1112FD25}" srcOrd="7" destOrd="0" presId="urn:microsoft.com/office/officeart/2005/8/layout/radial6"/>
    <dgm:cxn modelId="{82AE20DB-5640-46EE-9E83-C31306CF1B86}" type="presParOf" srcId="{B71A244B-9038-4C6A-9A22-D65396BF07B5}" destId="{050AD262-4401-499A-B555-ABC2E378192C}" srcOrd="8" destOrd="0" presId="urn:microsoft.com/office/officeart/2005/8/layout/radial6"/>
    <dgm:cxn modelId="{D8C1E113-9CBE-433D-B32E-536083622CCC}" type="presParOf" srcId="{B71A244B-9038-4C6A-9A22-D65396BF07B5}" destId="{ACA62242-8A08-432D-A4D2-94FEFE50BAE6}" srcOrd="9" destOrd="0" presId="urn:microsoft.com/office/officeart/2005/8/layout/radial6"/>
    <dgm:cxn modelId="{A4137199-CF5F-4A51-88AA-6675CD4865F2}" type="presParOf" srcId="{B71A244B-9038-4C6A-9A22-D65396BF07B5}" destId="{71BB45F4-2989-496C-AF42-4DF60858907F}" srcOrd="10" destOrd="0" presId="urn:microsoft.com/office/officeart/2005/8/layout/radial6"/>
    <dgm:cxn modelId="{B19F1D6C-4CE9-4775-96AE-07A3935A33F7}" type="presParOf" srcId="{B71A244B-9038-4C6A-9A22-D65396BF07B5}" destId="{D855B6CC-2C9E-4BE8-8986-E7E8DD1634CA}" srcOrd="11" destOrd="0" presId="urn:microsoft.com/office/officeart/2005/8/layout/radial6"/>
    <dgm:cxn modelId="{E090900C-F6BA-46B0-A193-F5CEED8E78BB}" type="presParOf" srcId="{B71A244B-9038-4C6A-9A22-D65396BF07B5}" destId="{66FAF85A-D8DC-4B2D-9CD7-CB06BE8C4699}"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AF85A-D8DC-4B2D-9CD7-CB06BE8C4699}">
      <dsp:nvSpPr>
        <dsp:cNvPr id="0" name=""/>
        <dsp:cNvSpPr/>
      </dsp:nvSpPr>
      <dsp:spPr>
        <a:xfrm>
          <a:off x="1828227" y="609134"/>
          <a:ext cx="3822894" cy="3822894"/>
        </a:xfrm>
        <a:prstGeom prst="blockArc">
          <a:avLst>
            <a:gd name="adj1" fmla="val 10887938"/>
            <a:gd name="adj2" fmla="val 16414468"/>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A62242-8A08-432D-A4D2-94FEFE50BAE6}">
      <dsp:nvSpPr>
        <dsp:cNvPr id="0" name=""/>
        <dsp:cNvSpPr/>
      </dsp:nvSpPr>
      <dsp:spPr>
        <a:xfrm>
          <a:off x="1828703" y="583830"/>
          <a:ext cx="3822894" cy="3822894"/>
        </a:xfrm>
        <a:prstGeom prst="blockArc">
          <a:avLst>
            <a:gd name="adj1" fmla="val 5011291"/>
            <a:gd name="adj2" fmla="val 1084134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D30928-B73C-4C86-8AA4-8E05B3399E12}">
      <dsp:nvSpPr>
        <dsp:cNvPr id="0" name=""/>
        <dsp:cNvSpPr/>
      </dsp:nvSpPr>
      <dsp:spPr>
        <a:xfrm>
          <a:off x="2281559" y="587682"/>
          <a:ext cx="3822894" cy="3822894"/>
        </a:xfrm>
        <a:prstGeom prst="blockArc">
          <a:avLst>
            <a:gd name="adj1" fmla="val 21570956"/>
            <a:gd name="adj2" fmla="val 5847183"/>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F6B3D6-AA95-4493-B9BB-98406627D42D}">
      <dsp:nvSpPr>
        <dsp:cNvPr id="0" name=""/>
        <dsp:cNvSpPr/>
      </dsp:nvSpPr>
      <dsp:spPr>
        <a:xfrm>
          <a:off x="2281520" y="582122"/>
          <a:ext cx="3822894" cy="3822894"/>
        </a:xfrm>
        <a:prstGeom prst="blockArc">
          <a:avLst>
            <a:gd name="adj1" fmla="val 15576304"/>
            <a:gd name="adj2" fmla="val 21581193"/>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BCE16D-D098-4E4E-BFCB-BF0D570FC7F6}">
      <dsp:nvSpPr>
        <dsp:cNvPr id="0" name=""/>
        <dsp:cNvSpPr/>
      </dsp:nvSpPr>
      <dsp:spPr>
        <a:xfrm>
          <a:off x="3081662" y="1603673"/>
          <a:ext cx="1759362" cy="175936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Decision Making</a:t>
          </a:r>
          <a:endParaRPr lang="en-US" sz="2500" kern="1200" dirty="0"/>
        </a:p>
      </dsp:txBody>
      <dsp:txXfrm>
        <a:off x="3339315" y="1861326"/>
        <a:ext cx="1244056" cy="1244056"/>
      </dsp:txXfrm>
    </dsp:sp>
    <dsp:sp modelId="{75BBBD40-5109-45F1-AA02-381C81128006}">
      <dsp:nvSpPr>
        <dsp:cNvPr id="0" name=""/>
        <dsp:cNvSpPr/>
      </dsp:nvSpPr>
      <dsp:spPr>
        <a:xfrm>
          <a:off x="3030250" y="-146843"/>
          <a:ext cx="1651661" cy="160789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Continual Improvement</a:t>
          </a:r>
          <a:endParaRPr lang="en-US" sz="1400" kern="1200" dirty="0"/>
        </a:p>
      </dsp:txBody>
      <dsp:txXfrm>
        <a:off x="3272130" y="88627"/>
        <a:ext cx="1167901" cy="1136952"/>
      </dsp:txXfrm>
    </dsp:sp>
    <dsp:sp modelId="{D25CA951-7936-48E2-A429-53834CBC7F03}">
      <dsp:nvSpPr>
        <dsp:cNvPr id="0" name=""/>
        <dsp:cNvSpPr/>
      </dsp:nvSpPr>
      <dsp:spPr>
        <a:xfrm>
          <a:off x="5149853" y="1679408"/>
          <a:ext cx="1820396" cy="160789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Communication</a:t>
          </a:r>
          <a:endParaRPr lang="en-US" sz="1400" kern="1200" dirty="0"/>
        </a:p>
      </dsp:txBody>
      <dsp:txXfrm>
        <a:off x="5416444" y="1914878"/>
        <a:ext cx="1287214" cy="1136952"/>
      </dsp:txXfrm>
    </dsp:sp>
    <dsp:sp modelId="{31C9EB80-FD74-472A-9FD8-616D1112FD25}">
      <dsp:nvSpPr>
        <dsp:cNvPr id="0" name=""/>
        <dsp:cNvSpPr/>
      </dsp:nvSpPr>
      <dsp:spPr>
        <a:xfrm>
          <a:off x="3124986" y="3546520"/>
          <a:ext cx="1651661" cy="160789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Work Ethic</a:t>
          </a:r>
          <a:endParaRPr lang="en-US" sz="1400" kern="1200" dirty="0"/>
        </a:p>
      </dsp:txBody>
      <dsp:txXfrm>
        <a:off x="3366866" y="3781990"/>
        <a:ext cx="1167901" cy="1136952"/>
      </dsp:txXfrm>
    </dsp:sp>
    <dsp:sp modelId="{71BB45F4-2989-496C-AF42-4DF60858907F}">
      <dsp:nvSpPr>
        <dsp:cNvPr id="0" name=""/>
        <dsp:cNvSpPr/>
      </dsp:nvSpPr>
      <dsp:spPr>
        <a:xfrm>
          <a:off x="1047343" y="1668879"/>
          <a:ext cx="1651661" cy="160789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Organization</a:t>
          </a:r>
          <a:endParaRPr lang="en-US" sz="1000" kern="1200" dirty="0"/>
        </a:p>
      </dsp:txBody>
      <dsp:txXfrm>
        <a:off x="1289223" y="1904349"/>
        <a:ext cx="1167901" cy="113695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D6DE0-724D-4B48-8678-E5701536982F}" type="datetimeFigureOut">
              <a:rPr lang="en-US" smtClean="0"/>
              <a:t>12/4/2014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3768F-A5CB-4B9D-B9B6-EEB2C4DBE3B9}" type="slidenum">
              <a:rPr lang="en-US" smtClean="0"/>
              <a:t>‹#›</a:t>
            </a:fld>
            <a:endParaRPr lang="en-US"/>
          </a:p>
        </p:txBody>
      </p:sp>
    </p:spTree>
    <p:extLst>
      <p:ext uri="{BB962C8B-B14F-4D97-AF65-F5344CB8AC3E}">
        <p14:creationId xmlns:p14="http://schemas.microsoft.com/office/powerpoint/2010/main" val="177814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Charles</a:t>
            </a:r>
            <a:endParaRPr lang="en-US" dirty="0"/>
          </a:p>
        </p:txBody>
      </p:sp>
      <p:sp>
        <p:nvSpPr>
          <p:cNvPr id="4" name="Slide Number Placeholder 3"/>
          <p:cNvSpPr>
            <a:spLocks noGrp="1"/>
          </p:cNvSpPr>
          <p:nvPr>
            <p:ph type="sldNum" sz="quarter" idx="10"/>
          </p:nvPr>
        </p:nvSpPr>
        <p:spPr/>
        <p:txBody>
          <a:bodyPr/>
          <a:lstStyle/>
          <a:p>
            <a:fld id="{01B3768F-A5CB-4B9D-B9B6-EEB2C4DBE3B9}" type="slidenum">
              <a:rPr lang="en-US" smtClean="0"/>
              <a:t>1</a:t>
            </a:fld>
            <a:endParaRPr lang="en-US"/>
          </a:p>
        </p:txBody>
      </p:sp>
    </p:spTree>
    <p:extLst>
      <p:ext uri="{BB962C8B-B14F-4D97-AF65-F5344CB8AC3E}">
        <p14:creationId xmlns:p14="http://schemas.microsoft.com/office/powerpoint/2010/main" val="146176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Charles</a:t>
            </a:r>
            <a:endParaRPr lang="en-US" dirty="0"/>
          </a:p>
        </p:txBody>
      </p:sp>
      <p:sp>
        <p:nvSpPr>
          <p:cNvPr id="4" name="Slide Number Placeholder 3"/>
          <p:cNvSpPr>
            <a:spLocks noGrp="1"/>
          </p:cNvSpPr>
          <p:nvPr>
            <p:ph type="sldNum" sz="quarter" idx="10"/>
          </p:nvPr>
        </p:nvSpPr>
        <p:spPr/>
        <p:txBody>
          <a:bodyPr/>
          <a:lstStyle/>
          <a:p>
            <a:fld id="{01B3768F-A5CB-4B9D-B9B6-EEB2C4DBE3B9}" type="slidenum">
              <a:rPr lang="en-US" smtClean="0"/>
              <a:t>2</a:t>
            </a:fld>
            <a:endParaRPr lang="en-US"/>
          </a:p>
        </p:txBody>
      </p:sp>
    </p:spTree>
    <p:extLst>
      <p:ext uri="{BB962C8B-B14F-4D97-AF65-F5344CB8AC3E}">
        <p14:creationId xmlns:p14="http://schemas.microsoft.com/office/powerpoint/2010/main" val="240651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t>
            </a:r>
            <a:endParaRPr lang="en-US" dirty="0"/>
          </a:p>
        </p:txBody>
      </p:sp>
      <p:sp>
        <p:nvSpPr>
          <p:cNvPr id="4" name="Slide Number Placeholder 3"/>
          <p:cNvSpPr>
            <a:spLocks noGrp="1"/>
          </p:cNvSpPr>
          <p:nvPr>
            <p:ph type="sldNum" sz="quarter" idx="10"/>
          </p:nvPr>
        </p:nvSpPr>
        <p:spPr/>
        <p:txBody>
          <a:bodyPr/>
          <a:lstStyle/>
          <a:p>
            <a:fld id="{01B3768F-A5CB-4B9D-B9B6-EEB2C4DBE3B9}" type="slidenum">
              <a:rPr lang="en-US" smtClean="0"/>
              <a:t>3</a:t>
            </a:fld>
            <a:endParaRPr lang="en-US"/>
          </a:p>
        </p:txBody>
      </p:sp>
    </p:spTree>
    <p:extLst>
      <p:ext uri="{BB962C8B-B14F-4D97-AF65-F5344CB8AC3E}">
        <p14:creationId xmlns:p14="http://schemas.microsoft.com/office/powerpoint/2010/main" val="58015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Xubo</a:t>
            </a:r>
            <a:r>
              <a:rPr lang="en-US" dirty="0" smtClean="0"/>
              <a:t>   -</a:t>
            </a:r>
            <a:r>
              <a:rPr lang="en-US" baseline="0" dirty="0" smtClean="0"/>
              <a:t> Overall increase the effectiveness of decision making through these four categories.  More organized environment, greater communication, as well as more oversight on employees in order to increase work ethic and job quality.  </a:t>
            </a:r>
            <a:endParaRPr lang="en-US" dirty="0"/>
          </a:p>
        </p:txBody>
      </p:sp>
      <p:sp>
        <p:nvSpPr>
          <p:cNvPr id="4" name="Slide Number Placeholder 3"/>
          <p:cNvSpPr>
            <a:spLocks noGrp="1"/>
          </p:cNvSpPr>
          <p:nvPr>
            <p:ph type="sldNum" sz="quarter" idx="10"/>
          </p:nvPr>
        </p:nvSpPr>
        <p:spPr/>
        <p:txBody>
          <a:bodyPr/>
          <a:lstStyle/>
          <a:p>
            <a:fld id="{01B3768F-A5CB-4B9D-B9B6-EEB2C4DBE3B9}" type="slidenum">
              <a:rPr lang="en-US" smtClean="0"/>
              <a:t>4</a:t>
            </a:fld>
            <a:endParaRPr lang="en-US"/>
          </a:p>
        </p:txBody>
      </p:sp>
    </p:spTree>
    <p:extLst>
      <p:ext uri="{BB962C8B-B14F-4D97-AF65-F5344CB8AC3E}">
        <p14:creationId xmlns:p14="http://schemas.microsoft.com/office/powerpoint/2010/main" val="277161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Shane</a:t>
            </a:r>
            <a:endParaRPr lang="en-US" dirty="0"/>
          </a:p>
        </p:txBody>
      </p:sp>
      <p:sp>
        <p:nvSpPr>
          <p:cNvPr id="4" name="Slide Number Placeholder 3"/>
          <p:cNvSpPr>
            <a:spLocks noGrp="1"/>
          </p:cNvSpPr>
          <p:nvPr>
            <p:ph type="sldNum" sz="quarter" idx="10"/>
          </p:nvPr>
        </p:nvSpPr>
        <p:spPr/>
        <p:txBody>
          <a:bodyPr/>
          <a:lstStyle/>
          <a:p>
            <a:fld id="{01B3768F-A5CB-4B9D-B9B6-EEB2C4DBE3B9}" type="slidenum">
              <a:rPr lang="en-US" smtClean="0"/>
              <a:t>6</a:t>
            </a:fld>
            <a:endParaRPr lang="en-US"/>
          </a:p>
        </p:txBody>
      </p:sp>
    </p:spTree>
    <p:extLst>
      <p:ext uri="{BB962C8B-B14F-4D97-AF65-F5344CB8AC3E}">
        <p14:creationId xmlns:p14="http://schemas.microsoft.com/office/powerpoint/2010/main" val="421342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t>
            </a:r>
            <a:endParaRPr lang="en-US" dirty="0"/>
          </a:p>
        </p:txBody>
      </p:sp>
      <p:sp>
        <p:nvSpPr>
          <p:cNvPr id="4" name="Slide Number Placeholder 3"/>
          <p:cNvSpPr>
            <a:spLocks noGrp="1"/>
          </p:cNvSpPr>
          <p:nvPr>
            <p:ph type="sldNum" sz="quarter" idx="10"/>
          </p:nvPr>
        </p:nvSpPr>
        <p:spPr/>
        <p:txBody>
          <a:bodyPr/>
          <a:lstStyle/>
          <a:p>
            <a:fld id="{01B3768F-A5CB-4B9D-B9B6-EEB2C4DBE3B9}" type="slidenum">
              <a:rPr lang="en-US" smtClean="0"/>
              <a:t>7</a:t>
            </a:fld>
            <a:endParaRPr lang="en-US"/>
          </a:p>
        </p:txBody>
      </p:sp>
    </p:spTree>
    <p:extLst>
      <p:ext uri="{BB962C8B-B14F-4D97-AF65-F5344CB8AC3E}">
        <p14:creationId xmlns:p14="http://schemas.microsoft.com/office/powerpoint/2010/main" val="19931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Xubo</a:t>
            </a:r>
            <a:endParaRPr lang="en-US" dirty="0"/>
          </a:p>
        </p:txBody>
      </p:sp>
      <p:sp>
        <p:nvSpPr>
          <p:cNvPr id="4" name="Slide Number Placeholder 3"/>
          <p:cNvSpPr>
            <a:spLocks noGrp="1"/>
          </p:cNvSpPr>
          <p:nvPr>
            <p:ph type="sldNum" sz="quarter" idx="10"/>
          </p:nvPr>
        </p:nvSpPr>
        <p:spPr/>
        <p:txBody>
          <a:bodyPr/>
          <a:lstStyle/>
          <a:p>
            <a:fld id="{01B3768F-A5CB-4B9D-B9B6-EEB2C4DBE3B9}" type="slidenum">
              <a:rPr lang="en-US" smtClean="0"/>
              <a:t>8</a:t>
            </a:fld>
            <a:endParaRPr lang="en-US"/>
          </a:p>
        </p:txBody>
      </p:sp>
    </p:spTree>
    <p:extLst>
      <p:ext uri="{BB962C8B-B14F-4D97-AF65-F5344CB8AC3E}">
        <p14:creationId xmlns:p14="http://schemas.microsoft.com/office/powerpoint/2010/main" val="144511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6A53E6-237F-4E85-9307-4F71964A4F0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1446-87FF-4F6C-BBA1-C7F663595896}" type="slidenum">
              <a:rPr lang="en-US" smtClean="0"/>
              <a:t>‹#›</a:t>
            </a:fld>
            <a:endParaRPr lang="en-US"/>
          </a:p>
        </p:txBody>
      </p:sp>
    </p:spTree>
    <p:extLst>
      <p:ext uri="{BB962C8B-B14F-4D97-AF65-F5344CB8AC3E}">
        <p14:creationId xmlns:p14="http://schemas.microsoft.com/office/powerpoint/2010/main" val="397985749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A53E6-237F-4E85-9307-4F71964A4F0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1446-87FF-4F6C-BBA1-C7F663595896}" type="slidenum">
              <a:rPr lang="en-US" smtClean="0"/>
              <a:t>‹#›</a:t>
            </a:fld>
            <a:endParaRPr lang="en-US"/>
          </a:p>
        </p:txBody>
      </p:sp>
    </p:spTree>
    <p:extLst>
      <p:ext uri="{BB962C8B-B14F-4D97-AF65-F5344CB8AC3E}">
        <p14:creationId xmlns:p14="http://schemas.microsoft.com/office/powerpoint/2010/main" val="140032644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A53E6-237F-4E85-9307-4F71964A4F0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1446-87FF-4F6C-BBA1-C7F66359589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87073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A53E6-237F-4E85-9307-4F71964A4F0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1446-87FF-4F6C-BBA1-C7F663595896}" type="slidenum">
              <a:rPr lang="en-US" smtClean="0"/>
              <a:t>‹#›</a:t>
            </a:fld>
            <a:endParaRPr lang="en-US"/>
          </a:p>
        </p:txBody>
      </p:sp>
    </p:spTree>
    <p:extLst>
      <p:ext uri="{BB962C8B-B14F-4D97-AF65-F5344CB8AC3E}">
        <p14:creationId xmlns:p14="http://schemas.microsoft.com/office/powerpoint/2010/main" val="352127784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A53E6-237F-4E85-9307-4F71964A4F0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1446-87FF-4F6C-BBA1-C7F66359589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909026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A53E6-237F-4E85-9307-4F71964A4F0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1446-87FF-4F6C-BBA1-C7F663595896}" type="slidenum">
              <a:rPr lang="en-US" smtClean="0"/>
              <a:t>‹#›</a:t>
            </a:fld>
            <a:endParaRPr lang="en-US"/>
          </a:p>
        </p:txBody>
      </p:sp>
    </p:spTree>
    <p:extLst>
      <p:ext uri="{BB962C8B-B14F-4D97-AF65-F5344CB8AC3E}">
        <p14:creationId xmlns:p14="http://schemas.microsoft.com/office/powerpoint/2010/main" val="26319836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6A53E6-237F-4E85-9307-4F71964A4F0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1446-87FF-4F6C-BBA1-C7F663595896}" type="slidenum">
              <a:rPr lang="en-US" smtClean="0"/>
              <a:t>‹#›</a:t>
            </a:fld>
            <a:endParaRPr lang="en-US"/>
          </a:p>
        </p:txBody>
      </p:sp>
    </p:spTree>
    <p:extLst>
      <p:ext uri="{BB962C8B-B14F-4D97-AF65-F5344CB8AC3E}">
        <p14:creationId xmlns:p14="http://schemas.microsoft.com/office/powerpoint/2010/main" val="288981819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6A53E6-237F-4E85-9307-4F71964A4F0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1446-87FF-4F6C-BBA1-C7F663595896}" type="slidenum">
              <a:rPr lang="en-US" smtClean="0"/>
              <a:t>‹#›</a:t>
            </a:fld>
            <a:endParaRPr lang="en-US"/>
          </a:p>
        </p:txBody>
      </p:sp>
    </p:spTree>
    <p:extLst>
      <p:ext uri="{BB962C8B-B14F-4D97-AF65-F5344CB8AC3E}">
        <p14:creationId xmlns:p14="http://schemas.microsoft.com/office/powerpoint/2010/main" val="429178246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6A53E6-237F-4E85-9307-4F71964A4F0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1446-87FF-4F6C-BBA1-C7F663595896}" type="slidenum">
              <a:rPr lang="en-US" smtClean="0"/>
              <a:t>‹#›</a:t>
            </a:fld>
            <a:endParaRPr lang="en-US"/>
          </a:p>
        </p:txBody>
      </p:sp>
    </p:spTree>
    <p:extLst>
      <p:ext uri="{BB962C8B-B14F-4D97-AF65-F5344CB8AC3E}">
        <p14:creationId xmlns:p14="http://schemas.microsoft.com/office/powerpoint/2010/main" val="402625187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A53E6-237F-4E85-9307-4F71964A4F0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1446-87FF-4F6C-BBA1-C7F663595896}" type="slidenum">
              <a:rPr lang="en-US" smtClean="0"/>
              <a:t>‹#›</a:t>
            </a:fld>
            <a:endParaRPr lang="en-US"/>
          </a:p>
        </p:txBody>
      </p:sp>
    </p:spTree>
    <p:extLst>
      <p:ext uri="{BB962C8B-B14F-4D97-AF65-F5344CB8AC3E}">
        <p14:creationId xmlns:p14="http://schemas.microsoft.com/office/powerpoint/2010/main" val="191762984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6A53E6-237F-4E85-9307-4F71964A4F0B}"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1446-87FF-4F6C-BBA1-C7F663595896}" type="slidenum">
              <a:rPr lang="en-US" smtClean="0"/>
              <a:t>‹#›</a:t>
            </a:fld>
            <a:endParaRPr lang="en-US"/>
          </a:p>
        </p:txBody>
      </p:sp>
    </p:spTree>
    <p:extLst>
      <p:ext uri="{BB962C8B-B14F-4D97-AF65-F5344CB8AC3E}">
        <p14:creationId xmlns:p14="http://schemas.microsoft.com/office/powerpoint/2010/main" val="95716619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6A53E6-237F-4E85-9307-4F71964A4F0B}"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81446-87FF-4F6C-BBA1-C7F663595896}" type="slidenum">
              <a:rPr lang="en-US" smtClean="0"/>
              <a:t>‹#›</a:t>
            </a:fld>
            <a:endParaRPr lang="en-US"/>
          </a:p>
        </p:txBody>
      </p:sp>
    </p:spTree>
    <p:extLst>
      <p:ext uri="{BB962C8B-B14F-4D97-AF65-F5344CB8AC3E}">
        <p14:creationId xmlns:p14="http://schemas.microsoft.com/office/powerpoint/2010/main" val="133028712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6A53E6-237F-4E85-9307-4F71964A4F0B}"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81446-87FF-4F6C-BBA1-C7F663595896}" type="slidenum">
              <a:rPr lang="en-US" smtClean="0"/>
              <a:t>‹#›</a:t>
            </a:fld>
            <a:endParaRPr lang="en-US"/>
          </a:p>
        </p:txBody>
      </p:sp>
    </p:spTree>
    <p:extLst>
      <p:ext uri="{BB962C8B-B14F-4D97-AF65-F5344CB8AC3E}">
        <p14:creationId xmlns:p14="http://schemas.microsoft.com/office/powerpoint/2010/main" val="365763695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53E6-237F-4E85-9307-4F71964A4F0B}"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81446-87FF-4F6C-BBA1-C7F663595896}" type="slidenum">
              <a:rPr lang="en-US" smtClean="0"/>
              <a:t>‹#›</a:t>
            </a:fld>
            <a:endParaRPr lang="en-US"/>
          </a:p>
        </p:txBody>
      </p:sp>
    </p:spTree>
    <p:extLst>
      <p:ext uri="{BB962C8B-B14F-4D97-AF65-F5344CB8AC3E}">
        <p14:creationId xmlns:p14="http://schemas.microsoft.com/office/powerpoint/2010/main" val="66211289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A53E6-237F-4E85-9307-4F71964A4F0B}"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1446-87FF-4F6C-BBA1-C7F663595896}" type="slidenum">
              <a:rPr lang="en-US" smtClean="0"/>
              <a:t>‹#›</a:t>
            </a:fld>
            <a:endParaRPr lang="en-US"/>
          </a:p>
        </p:txBody>
      </p:sp>
    </p:spTree>
    <p:extLst>
      <p:ext uri="{BB962C8B-B14F-4D97-AF65-F5344CB8AC3E}">
        <p14:creationId xmlns:p14="http://schemas.microsoft.com/office/powerpoint/2010/main" val="386589653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1446-87FF-4F6C-BBA1-C7F663595896}" type="slidenum">
              <a:rPr lang="en-US" smtClean="0"/>
              <a:t>‹#›</a:t>
            </a:fld>
            <a:endParaRPr lang="en-US"/>
          </a:p>
        </p:txBody>
      </p:sp>
      <p:sp>
        <p:nvSpPr>
          <p:cNvPr id="5" name="Date Placeholder 4"/>
          <p:cNvSpPr>
            <a:spLocks noGrp="1"/>
          </p:cNvSpPr>
          <p:nvPr>
            <p:ph type="dt" sz="half" idx="10"/>
          </p:nvPr>
        </p:nvSpPr>
        <p:spPr/>
        <p:txBody>
          <a:bodyPr/>
          <a:lstStyle/>
          <a:p>
            <a:fld id="{176A53E6-237F-4E85-9307-4F71964A4F0B}" type="datetimeFigureOut">
              <a:rPr lang="en-US" smtClean="0"/>
              <a:t>12/4/2014</a:t>
            </a:fld>
            <a:endParaRPr lang="en-US"/>
          </a:p>
        </p:txBody>
      </p:sp>
    </p:spTree>
    <p:extLst>
      <p:ext uri="{BB962C8B-B14F-4D97-AF65-F5344CB8AC3E}">
        <p14:creationId xmlns:p14="http://schemas.microsoft.com/office/powerpoint/2010/main" val="20471184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6A53E6-237F-4E85-9307-4F71964A4F0B}" type="datetimeFigureOut">
              <a:rPr lang="en-US" smtClean="0"/>
              <a:t>12/4/2014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E81446-87FF-4F6C-BBA1-C7F663595896}" type="slidenum">
              <a:rPr lang="en-US" smtClean="0"/>
              <a:t>‹#›</a:t>
            </a:fld>
            <a:endParaRPr lang="en-US"/>
          </a:p>
        </p:txBody>
      </p:sp>
    </p:spTree>
    <p:extLst>
      <p:ext uri="{BB962C8B-B14F-4D97-AF65-F5344CB8AC3E}">
        <p14:creationId xmlns:p14="http://schemas.microsoft.com/office/powerpoint/2010/main" val="318495269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8486018" cy="1646302"/>
          </a:xfrm>
        </p:spPr>
        <p:txBody>
          <a:bodyPr/>
          <a:lstStyle/>
          <a:p>
            <a:r>
              <a:rPr lang="en-US" dirty="0" smtClean="0">
                <a:latin typeface="Times New Roman" panose="02020603050405020304" pitchFamily="18" charset="0"/>
                <a:cs typeface="Times New Roman" panose="02020603050405020304" pitchFamily="18" charset="0"/>
              </a:rPr>
              <a:t>Haven Pools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13907" y="4043380"/>
            <a:ext cx="8486019" cy="2191347"/>
          </a:xfrm>
        </p:spPr>
        <p:txBody>
          <a:bodyPr>
            <a:normAutofit/>
          </a:bodyPr>
          <a:lstStyle/>
          <a:p>
            <a:r>
              <a:rPr lang="en-US" sz="2000" dirty="0" smtClean="0">
                <a:latin typeface="Times New Roman" panose="02020603050405020304" pitchFamily="18" charset="0"/>
                <a:cs typeface="Times New Roman" panose="02020603050405020304" pitchFamily="18" charset="0"/>
              </a:rPr>
              <a:t>MGS351 Group 1 </a:t>
            </a:r>
          </a:p>
          <a:p>
            <a:r>
              <a:rPr lang="en-US" sz="2000" dirty="0">
                <a:latin typeface="Times New Roman" panose="02020603050405020304" pitchFamily="18" charset="0"/>
                <a:cs typeface="Times New Roman" panose="02020603050405020304" pitchFamily="18" charset="0"/>
              </a:rPr>
              <a:t>Samuel Ackerman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Xubo Bi</a:t>
            </a:r>
          </a:p>
          <a:p>
            <a:r>
              <a:rPr lang="en-US" sz="2000" dirty="0" err="1" smtClean="0">
                <a:latin typeface="Times New Roman" panose="02020603050405020304" pitchFamily="18" charset="0"/>
                <a:cs typeface="Times New Roman" panose="02020603050405020304" pitchFamily="18" charset="0"/>
              </a:rPr>
              <a:t>Yixiang</a:t>
            </a:r>
            <a:r>
              <a:rPr lang="en-US" sz="2000" dirty="0" smtClean="0">
                <a:latin typeface="Times New Roman" panose="02020603050405020304" pitchFamily="18" charset="0"/>
                <a:cs typeface="Times New Roman" panose="02020603050405020304" pitchFamily="18" charset="0"/>
              </a:rPr>
              <a:t> Huang</a:t>
            </a:r>
          </a:p>
          <a:p>
            <a:r>
              <a:rPr lang="en-US" sz="2000" dirty="0">
                <a:latin typeface="Times New Roman" panose="02020603050405020304" pitchFamily="18" charset="0"/>
                <a:cs typeface="Times New Roman" panose="02020603050405020304" pitchFamily="18" charset="0"/>
              </a:rPr>
              <a:t>Shane Murphy </a:t>
            </a:r>
          </a:p>
        </p:txBody>
      </p:sp>
      <p:pic>
        <p:nvPicPr>
          <p:cNvPr id="1026" name="Picture 2" descr="Haven Poo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609" y="1454013"/>
            <a:ext cx="3954921" cy="478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63587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48" y="427696"/>
            <a:ext cx="8596668" cy="1320800"/>
          </a:xfrm>
        </p:spPr>
        <p:txBody>
          <a:bodyPr/>
          <a:lstStyle/>
          <a:p>
            <a:r>
              <a:rPr lang="en-US" dirty="0" smtClean="0">
                <a:latin typeface="Times New Roman" panose="02020603050405020304" pitchFamily="18" charset="0"/>
                <a:cs typeface="Times New Roman" panose="02020603050405020304" pitchFamily="18" charset="0"/>
              </a:rPr>
              <a:t>Agenda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r>
              <a:rPr lang="en-US" dirty="0" smtClean="0">
                <a:latin typeface="Times" panose="02020603050405020304" pitchFamily="18" charset="0"/>
                <a:cs typeface="Times" panose="02020603050405020304" pitchFamily="18" charset="0"/>
              </a:rPr>
              <a:t>Background</a:t>
            </a:r>
          </a:p>
          <a:p>
            <a:r>
              <a:rPr lang="en-US" dirty="0" smtClean="0">
                <a:latin typeface="Times" panose="02020603050405020304" pitchFamily="18" charset="0"/>
                <a:cs typeface="Times" panose="02020603050405020304" pitchFamily="18" charset="0"/>
              </a:rPr>
              <a:t>Website Introduction</a:t>
            </a:r>
          </a:p>
          <a:p>
            <a:r>
              <a:rPr lang="en-US" dirty="0" smtClean="0">
                <a:latin typeface="Times" panose="02020603050405020304" pitchFamily="18" charset="0"/>
                <a:cs typeface="Times" panose="02020603050405020304" pitchFamily="18" charset="0"/>
              </a:rPr>
              <a:t>Current Problems of Haven Pools</a:t>
            </a:r>
          </a:p>
          <a:p>
            <a:pPr lvl="1"/>
            <a:r>
              <a:rPr lang="en-US" dirty="0" smtClean="0">
                <a:latin typeface="Times" panose="02020603050405020304" pitchFamily="18" charset="0"/>
                <a:cs typeface="Times" panose="02020603050405020304" pitchFamily="18" charset="0"/>
              </a:rPr>
              <a:t>Aim of Our Database</a:t>
            </a:r>
          </a:p>
          <a:p>
            <a:r>
              <a:rPr lang="en-US" dirty="0" smtClean="0">
                <a:latin typeface="Times" panose="02020603050405020304" pitchFamily="18" charset="0"/>
                <a:cs typeface="Times" panose="02020603050405020304" pitchFamily="18" charset="0"/>
              </a:rPr>
              <a:t>Project Demonstration</a:t>
            </a:r>
          </a:p>
          <a:p>
            <a:r>
              <a:rPr lang="en-US" dirty="0" smtClean="0">
                <a:latin typeface="Times" panose="02020603050405020304" pitchFamily="18" charset="0"/>
                <a:cs typeface="Times" panose="02020603050405020304" pitchFamily="18" charset="0"/>
              </a:rPr>
              <a:t>Conclusion</a:t>
            </a:r>
          </a:p>
          <a:p>
            <a:pPr lvl="1"/>
            <a:endParaRPr lang="en-US" dirty="0" smtClean="0">
              <a:latin typeface="Times" panose="02020603050405020304" pitchFamily="18" charset="0"/>
              <a:cs typeface="Times" panose="02020603050405020304" pitchFamily="18" charset="0"/>
            </a:endParaRPr>
          </a:p>
          <a:p>
            <a:endParaRPr lang="en-US" dirty="0" smtClean="0">
              <a:latin typeface="Times" panose="02020603050405020304" pitchFamily="18" charset="0"/>
              <a:cs typeface="Times" panose="02020603050405020304" pitchFamily="18" charset="0"/>
            </a:endParaRPr>
          </a:p>
        </p:txBody>
      </p:sp>
      <p:pic>
        <p:nvPicPr>
          <p:cNvPr id="2050" name="Picture 2" descr="Haven Poo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166" y="135596"/>
            <a:ext cx="1619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818580" y="2040596"/>
            <a:ext cx="4455422" cy="3845960"/>
          </a:xfrm>
          <a:prstGeom prst="rect">
            <a:avLst/>
          </a:prstGeom>
        </p:spPr>
      </p:pic>
    </p:spTree>
    <p:extLst>
      <p:ext uri="{BB962C8B-B14F-4D97-AF65-F5344CB8AC3E}">
        <p14:creationId xmlns:p14="http://schemas.microsoft.com/office/powerpoint/2010/main" val="428757919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759" y="488302"/>
            <a:ext cx="8596668" cy="1320800"/>
          </a:xfrm>
        </p:spPr>
        <p:txBody>
          <a:bodyPr/>
          <a:lstStyle/>
          <a:p>
            <a:r>
              <a:rPr lang="en-US" dirty="0" smtClean="0">
                <a:latin typeface="Times" panose="02020603050405020304" pitchFamily="18" charset="0"/>
                <a:cs typeface="Times" panose="02020603050405020304" pitchFamily="18" charset="0"/>
              </a:rPr>
              <a:t>Current Problems</a:t>
            </a:r>
            <a:endParaRPr lang="en-US" dirty="0">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a:xfrm>
            <a:off x="677334" y="2160589"/>
            <a:ext cx="8596668" cy="3408004"/>
          </a:xfrm>
        </p:spPr>
        <p:txBody>
          <a:bodyPr>
            <a:normAutofit/>
          </a:bodyPr>
          <a:lstStyle/>
          <a:p>
            <a:r>
              <a:rPr lang="en-US" dirty="0" smtClean="0">
                <a:latin typeface="Times" panose="02020603050405020304" pitchFamily="18" charset="0"/>
                <a:cs typeface="Times" panose="02020603050405020304" pitchFamily="18" charset="0"/>
              </a:rPr>
              <a:t>Lack of communication</a:t>
            </a:r>
          </a:p>
          <a:p>
            <a:r>
              <a:rPr lang="en-US" dirty="0" smtClean="0">
                <a:latin typeface="Times" panose="02020603050405020304" pitchFamily="18" charset="0"/>
                <a:cs typeface="Times" panose="02020603050405020304" pitchFamily="18" charset="0"/>
              </a:rPr>
              <a:t>Overbooking projects</a:t>
            </a:r>
          </a:p>
          <a:p>
            <a:r>
              <a:rPr lang="en-US" dirty="0" smtClean="0">
                <a:latin typeface="Times" panose="02020603050405020304" pitchFamily="18" charset="0"/>
                <a:cs typeface="Times" panose="02020603050405020304" pitchFamily="18" charset="0"/>
              </a:rPr>
              <a:t>Disappointed customers &amp; employees</a:t>
            </a:r>
          </a:p>
          <a:p>
            <a:r>
              <a:rPr lang="en-US" dirty="0" smtClean="0">
                <a:latin typeface="Times" panose="02020603050405020304" pitchFamily="18" charset="0"/>
                <a:cs typeface="Times" panose="02020603050405020304" pitchFamily="18" charset="0"/>
              </a:rPr>
              <a:t>Organizational hierarchy </a:t>
            </a:r>
            <a:r>
              <a:rPr lang="en-US" dirty="0">
                <a:latin typeface="Times" panose="02020603050405020304" pitchFamily="18" charset="0"/>
                <a:cs typeface="Times" panose="02020603050405020304" pitchFamily="18" charset="0"/>
              </a:rPr>
              <a:t>b</a:t>
            </a:r>
            <a:r>
              <a:rPr lang="en-US" dirty="0" smtClean="0">
                <a:latin typeface="Times" panose="02020603050405020304" pitchFamily="18" charset="0"/>
                <a:cs typeface="Times" panose="02020603050405020304" pitchFamily="18" charset="0"/>
              </a:rPr>
              <a:t>reakdown</a:t>
            </a:r>
          </a:p>
          <a:p>
            <a:r>
              <a:rPr lang="en-US" dirty="0" smtClean="0">
                <a:latin typeface="Times" panose="02020603050405020304" pitchFamily="18" charset="0"/>
                <a:cs typeface="Times" panose="02020603050405020304" pitchFamily="18" charset="0"/>
              </a:rPr>
              <a:t>Increased </a:t>
            </a:r>
            <a:r>
              <a:rPr lang="en-US" dirty="0">
                <a:latin typeface="Times" panose="02020603050405020304" pitchFamily="18" charset="0"/>
                <a:cs typeface="Times" panose="02020603050405020304" pitchFamily="18" charset="0"/>
              </a:rPr>
              <a:t>a</a:t>
            </a:r>
            <a:r>
              <a:rPr lang="en-US" dirty="0" smtClean="0">
                <a:latin typeface="Times" panose="02020603050405020304" pitchFamily="18" charset="0"/>
                <a:cs typeface="Times" panose="02020603050405020304" pitchFamily="18" charset="0"/>
              </a:rPr>
              <a:t>ccount receivable </a:t>
            </a:r>
            <a:r>
              <a:rPr lang="en-US" dirty="0">
                <a:latin typeface="Times" panose="02020603050405020304" pitchFamily="18" charset="0"/>
                <a:cs typeface="Times" panose="02020603050405020304" pitchFamily="18" charset="0"/>
              </a:rPr>
              <a:t>b</a:t>
            </a:r>
            <a:r>
              <a:rPr lang="en-US" dirty="0" smtClean="0">
                <a:latin typeface="Times" panose="02020603050405020304" pitchFamily="18" charset="0"/>
                <a:cs typeface="Times" panose="02020603050405020304" pitchFamily="18" charset="0"/>
              </a:rPr>
              <a:t>alance</a:t>
            </a:r>
          </a:p>
          <a:p>
            <a:r>
              <a:rPr lang="en-US" dirty="0" smtClean="0">
                <a:latin typeface="Times" panose="02020603050405020304" pitchFamily="18" charset="0"/>
                <a:cs typeface="Times" panose="02020603050405020304" pitchFamily="18" charset="0"/>
              </a:rPr>
              <a:t> Continual improvement</a:t>
            </a:r>
          </a:p>
          <a:p>
            <a:r>
              <a:rPr lang="en-US" dirty="0" smtClean="0">
                <a:latin typeface="Times" panose="02020603050405020304" pitchFamily="18" charset="0"/>
                <a:cs typeface="Times" panose="02020603050405020304" pitchFamily="18" charset="0"/>
              </a:rPr>
              <a:t>Misuse of work </a:t>
            </a:r>
            <a:r>
              <a:rPr lang="en-US" dirty="0">
                <a:latin typeface="Times" panose="02020603050405020304" pitchFamily="18" charset="0"/>
                <a:cs typeface="Times" panose="02020603050405020304" pitchFamily="18" charset="0"/>
              </a:rPr>
              <a:t>v</a:t>
            </a:r>
            <a:r>
              <a:rPr lang="en-US" dirty="0" smtClean="0">
                <a:latin typeface="Times" panose="02020603050405020304" pitchFamily="18" charset="0"/>
                <a:cs typeface="Times" panose="02020603050405020304" pitchFamily="18" charset="0"/>
              </a:rPr>
              <a:t>ehicle</a:t>
            </a:r>
          </a:p>
          <a:p>
            <a:pPr marL="0" indent="0">
              <a:buNone/>
            </a:pPr>
            <a:endParaRPr lang="en-US" dirty="0" smtClean="0">
              <a:latin typeface="Times" panose="02020603050405020304" pitchFamily="18" charset="0"/>
              <a:cs typeface="Times" panose="02020603050405020304" pitchFamily="18" charset="0"/>
            </a:endParaRPr>
          </a:p>
        </p:txBody>
      </p:sp>
      <p:pic>
        <p:nvPicPr>
          <p:cNvPr id="4098" name="Picture 2" descr="Haven Poo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48261"/>
            <a:ext cx="1759210" cy="20008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039525" y="2334745"/>
            <a:ext cx="4865979" cy="3233848"/>
          </a:xfrm>
          <a:prstGeom prst="rect">
            <a:avLst/>
          </a:prstGeom>
        </p:spPr>
      </p:pic>
    </p:spTree>
    <p:extLst>
      <p:ext uri="{BB962C8B-B14F-4D97-AF65-F5344CB8AC3E}">
        <p14:creationId xmlns:p14="http://schemas.microsoft.com/office/powerpoint/2010/main" val="321213360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panose="02020603050405020304" pitchFamily="18" charset="0"/>
                <a:cs typeface="Times" panose="02020603050405020304" pitchFamily="18" charset="0"/>
              </a:rPr>
              <a:t>Database Goals</a:t>
            </a:r>
            <a:endParaRPr lang="en-US" dirty="0">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a:xfrm>
            <a:off x="602689" y="2040596"/>
            <a:ext cx="8596668" cy="3880773"/>
          </a:xfrm>
        </p:spPr>
        <p:txBody>
          <a:bodyPr/>
          <a:lstStyle/>
          <a:p>
            <a:pPr marL="0" indent="0" algn="ctr">
              <a:buNone/>
            </a:pPr>
            <a:endParaRPr lang="en-US" dirty="0" smtClean="0">
              <a:latin typeface="Times" panose="02020603050405020304" pitchFamily="18" charset="0"/>
              <a:cs typeface="Times" panose="02020603050405020304" pitchFamily="18" charset="0"/>
            </a:endParaRPr>
          </a:p>
          <a:p>
            <a:endParaRPr lang="en-US" dirty="0" smtClean="0">
              <a:latin typeface="Times" panose="02020603050405020304" pitchFamily="18" charset="0"/>
              <a:cs typeface="Times" panose="02020603050405020304" pitchFamily="18" charset="0"/>
            </a:endParaRPr>
          </a:p>
          <a:p>
            <a:endParaRPr lang="en-US" dirty="0">
              <a:latin typeface="Times" panose="02020603050405020304" pitchFamily="18" charset="0"/>
              <a:cs typeface="Times" panose="02020603050405020304" pitchFamily="18" charset="0"/>
            </a:endParaRPr>
          </a:p>
        </p:txBody>
      </p:sp>
      <p:pic>
        <p:nvPicPr>
          <p:cNvPr id="5" name="Picture 2" descr="Haven Poo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166" y="135596"/>
            <a:ext cx="1619250"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27016480"/>
              </p:ext>
            </p:extLst>
          </p:nvPr>
        </p:nvGraphicFramePr>
        <p:xfrm>
          <a:off x="602688" y="1516283"/>
          <a:ext cx="8007055" cy="4966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54520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Database</a:t>
            </a:r>
            <a:endParaRPr lang="en-US" dirty="0"/>
          </a:p>
        </p:txBody>
      </p:sp>
      <p:sp>
        <p:nvSpPr>
          <p:cNvPr id="3" name="Content Placeholder 2"/>
          <p:cNvSpPr>
            <a:spLocks noGrp="1"/>
          </p:cNvSpPr>
          <p:nvPr>
            <p:ph idx="1"/>
          </p:nvPr>
        </p:nvSpPr>
        <p:spPr>
          <a:xfrm>
            <a:off x="677334" y="2160589"/>
            <a:ext cx="8596668" cy="4281308"/>
          </a:xfrm>
        </p:spPr>
        <p:txBody>
          <a:bodyPr/>
          <a:lstStyle/>
          <a:p>
            <a:r>
              <a:rPr lang="en-US" dirty="0" smtClean="0"/>
              <a:t>Customer tracking </a:t>
            </a:r>
          </a:p>
          <a:p>
            <a:pPr lvl="1"/>
            <a:r>
              <a:rPr lang="en-US" dirty="0" smtClean="0"/>
              <a:t>Customer reports</a:t>
            </a:r>
          </a:p>
          <a:p>
            <a:r>
              <a:rPr lang="en-US" dirty="0" smtClean="0"/>
              <a:t>Employee identification</a:t>
            </a:r>
          </a:p>
          <a:p>
            <a:pPr lvl="1"/>
            <a:r>
              <a:rPr lang="en-US" dirty="0" smtClean="0"/>
              <a:t>Employee queries &amp; reports</a:t>
            </a:r>
          </a:p>
          <a:p>
            <a:r>
              <a:rPr lang="en-US" dirty="0" smtClean="0"/>
              <a:t>Maintenance documentation</a:t>
            </a:r>
          </a:p>
          <a:p>
            <a:pPr lvl="1"/>
            <a:r>
              <a:rPr lang="en-US" dirty="0" smtClean="0"/>
              <a:t>Maintenance </a:t>
            </a:r>
            <a:r>
              <a:rPr lang="en-US" dirty="0"/>
              <a:t>j</a:t>
            </a:r>
            <a:r>
              <a:rPr lang="en-US" dirty="0" smtClean="0"/>
              <a:t>obs reports &amp; queries</a:t>
            </a:r>
          </a:p>
          <a:p>
            <a:r>
              <a:rPr lang="en-US" dirty="0" smtClean="0"/>
              <a:t>Payment records by customer</a:t>
            </a:r>
          </a:p>
          <a:p>
            <a:pPr lvl="1"/>
            <a:r>
              <a:rPr lang="en-US" dirty="0" smtClean="0"/>
              <a:t>Payment reports</a:t>
            </a:r>
          </a:p>
          <a:p>
            <a:r>
              <a:rPr lang="en-US" dirty="0" smtClean="0"/>
              <a:t>Vehicle identification by employee</a:t>
            </a:r>
          </a:p>
          <a:p>
            <a:pPr lvl="1"/>
            <a:r>
              <a:rPr lang="en-US" dirty="0" smtClean="0"/>
              <a:t>	Vehicle assignment report</a:t>
            </a:r>
          </a:p>
          <a:p>
            <a:pPr lvl="1"/>
            <a:endParaRPr lang="en-US" dirty="0" smtClean="0"/>
          </a:p>
          <a:p>
            <a:pPr lvl="1"/>
            <a:endParaRPr lang="en-US" dirty="0" smtClean="0"/>
          </a:p>
          <a:p>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7776604" y="154831"/>
            <a:ext cx="1761897" cy="2005758"/>
          </a:xfrm>
          <a:prstGeom prst="rect">
            <a:avLst/>
          </a:prstGeom>
        </p:spPr>
      </p:pic>
    </p:spTree>
    <p:extLst>
      <p:ext uri="{BB962C8B-B14F-4D97-AF65-F5344CB8AC3E}">
        <p14:creationId xmlns:p14="http://schemas.microsoft.com/office/powerpoint/2010/main" val="206484937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Demonstration</a:t>
            </a:r>
            <a:endParaRPr lang="en-US" dirty="0"/>
          </a:p>
        </p:txBody>
      </p:sp>
      <p:sp>
        <p:nvSpPr>
          <p:cNvPr id="3" name="Content Placeholder 2"/>
          <p:cNvSpPr>
            <a:spLocks noGrp="1"/>
          </p:cNvSpPr>
          <p:nvPr>
            <p:ph idx="1"/>
          </p:nvPr>
        </p:nvSpPr>
        <p:spPr>
          <a:xfrm>
            <a:off x="677334" y="2160589"/>
            <a:ext cx="8596668" cy="1535111"/>
          </a:xfrm>
        </p:spPr>
        <p:txBody>
          <a:bodyPr>
            <a:normAutofit/>
          </a:bodyPr>
          <a:lstStyle/>
          <a:p>
            <a:r>
              <a:rPr lang="en-US" sz="2000" dirty="0" smtClean="0"/>
              <a:t>Now we will bring you to a quick demonstration of the database</a:t>
            </a:r>
          </a:p>
          <a:p>
            <a:endParaRPr lang="en-US" sz="2000" dirty="0"/>
          </a:p>
          <a:p>
            <a:r>
              <a:rPr lang="en-US" sz="2000" dirty="0" smtClean="0"/>
              <a:t>Show you the business value of the database</a:t>
            </a:r>
            <a:endParaRPr lang="en-US" sz="2000" dirty="0"/>
          </a:p>
        </p:txBody>
      </p:sp>
      <p:pic>
        <p:nvPicPr>
          <p:cNvPr id="5" name="Picture 2" descr="Haven Pool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4166" y="135596"/>
            <a:ext cx="1619250"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2879796484"/>
              </p:ext>
            </p:extLst>
          </p:nvPr>
        </p:nvGraphicFramePr>
        <p:xfrm>
          <a:off x="2405491" y="4294598"/>
          <a:ext cx="4035313" cy="1140128"/>
        </p:xfrm>
        <a:graphic>
          <a:graphicData uri="http://schemas.openxmlformats.org/presentationml/2006/ole">
            <mc:AlternateContent xmlns:mc="http://schemas.openxmlformats.org/markup-compatibility/2006">
              <mc:Choice xmlns:v="urn:schemas-microsoft-com:vml" Requires="v">
                <p:oleObj spid="_x0000_s1041" name="Packager Shell Object" showAsIcon="1" r:id="rId5" imgW="2427120" imgH="685080" progId="Package">
                  <p:embed/>
                </p:oleObj>
              </mc:Choice>
              <mc:Fallback>
                <p:oleObj name="Packager Shell Object" showAsIcon="1" r:id="rId5" imgW="2427120" imgH="685080" progId="Package">
                  <p:embed/>
                  <p:pic>
                    <p:nvPicPr>
                      <p:cNvPr id="0" name=""/>
                      <p:cNvPicPr/>
                      <p:nvPr/>
                    </p:nvPicPr>
                    <p:blipFill>
                      <a:blip r:embed="rId6"/>
                      <a:stretch>
                        <a:fillRect/>
                      </a:stretch>
                    </p:blipFill>
                    <p:spPr>
                      <a:xfrm>
                        <a:off x="2405491" y="4294598"/>
                        <a:ext cx="4035313" cy="1140128"/>
                      </a:xfrm>
                      <a:prstGeom prst="rect">
                        <a:avLst/>
                      </a:prstGeom>
                    </p:spPr>
                  </p:pic>
                </p:oleObj>
              </mc:Fallback>
            </mc:AlternateContent>
          </a:graphicData>
        </a:graphic>
      </p:graphicFrame>
    </p:spTree>
    <p:extLst>
      <p:ext uri="{BB962C8B-B14F-4D97-AF65-F5344CB8AC3E}">
        <p14:creationId xmlns:p14="http://schemas.microsoft.com/office/powerpoint/2010/main" val="303538501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fixed through database</a:t>
            </a:r>
            <a:endParaRPr lang="en-US" dirty="0"/>
          </a:p>
        </p:txBody>
      </p:sp>
      <p:sp>
        <p:nvSpPr>
          <p:cNvPr id="3" name="Content Placeholder 2"/>
          <p:cNvSpPr>
            <a:spLocks noGrp="1"/>
          </p:cNvSpPr>
          <p:nvPr>
            <p:ph idx="1"/>
          </p:nvPr>
        </p:nvSpPr>
        <p:spPr/>
        <p:txBody>
          <a:bodyPr>
            <a:normAutofit/>
          </a:bodyPr>
          <a:lstStyle/>
          <a:p>
            <a:r>
              <a:rPr lang="en-US" sz="2000" dirty="0" smtClean="0"/>
              <a:t>We aim to solve the organizational problem of the company through our database</a:t>
            </a:r>
          </a:p>
          <a:p>
            <a:endParaRPr lang="en-US" sz="2000" dirty="0"/>
          </a:p>
          <a:p>
            <a:r>
              <a:rPr lang="en-US" sz="2000" dirty="0" smtClean="0"/>
              <a:t>As well as the problem of communication between the office and on site employees</a:t>
            </a:r>
          </a:p>
          <a:p>
            <a:endParaRPr lang="en-US" sz="2000" dirty="0"/>
          </a:p>
          <a:p>
            <a:r>
              <a:rPr lang="en-US" sz="2000" dirty="0" smtClean="0"/>
              <a:t>Finally, the tracking of jobs and vehicles used on those jobs</a:t>
            </a:r>
          </a:p>
        </p:txBody>
      </p:sp>
      <p:pic>
        <p:nvPicPr>
          <p:cNvPr id="4" name="Picture 2" descr="Haven Poo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9986" y="140495"/>
            <a:ext cx="1619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6245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panose="02020603050405020304" pitchFamily="18" charset="0"/>
                <a:cs typeface="Times" panose="02020603050405020304" pitchFamily="18" charset="0"/>
              </a:rPr>
              <a:t>Conclusion</a:t>
            </a:r>
            <a:endParaRPr lang="en-US" dirty="0">
              <a:latin typeface="Times" panose="02020603050405020304" pitchFamily="18" charset="0"/>
              <a:cs typeface="Times" panose="02020603050405020304" pitchFamily="18" charset="0"/>
            </a:endParaRPr>
          </a:p>
        </p:txBody>
      </p:sp>
      <p:sp>
        <p:nvSpPr>
          <p:cNvPr id="3" name="Content Placeholder 2"/>
          <p:cNvSpPr>
            <a:spLocks noGrp="1"/>
          </p:cNvSpPr>
          <p:nvPr>
            <p:ph idx="1"/>
          </p:nvPr>
        </p:nvSpPr>
        <p:spPr/>
        <p:txBody>
          <a:bodyPr/>
          <a:lstStyle/>
          <a:p>
            <a:r>
              <a:rPr lang="en-US" sz="2000" dirty="0">
                <a:latin typeface="Times" panose="02020603050405020304" pitchFamily="18" charset="0"/>
                <a:cs typeface="Times" panose="02020603050405020304" pitchFamily="18" charset="0"/>
              </a:rPr>
              <a:t>C</a:t>
            </a:r>
            <a:r>
              <a:rPr lang="en-US" sz="2000" dirty="0" smtClean="0">
                <a:latin typeface="Times" panose="02020603050405020304" pitchFamily="18" charset="0"/>
                <a:cs typeface="Times" panose="02020603050405020304" pitchFamily="18" charset="0"/>
              </a:rPr>
              <a:t>onvey </a:t>
            </a:r>
            <a:r>
              <a:rPr lang="en-US" sz="2000" dirty="0">
                <a:latin typeface="Times" panose="02020603050405020304" pitchFamily="18" charset="0"/>
                <a:cs typeface="Times" panose="02020603050405020304" pitchFamily="18" charset="0"/>
              </a:rPr>
              <a:t>information better to the field </a:t>
            </a:r>
            <a:r>
              <a:rPr lang="en-US" sz="2000" dirty="0" smtClean="0">
                <a:latin typeface="Times" panose="02020603050405020304" pitchFamily="18" charset="0"/>
                <a:cs typeface="Times" panose="02020603050405020304" pitchFamily="18" charset="0"/>
              </a:rPr>
              <a:t>workers.</a:t>
            </a:r>
          </a:p>
          <a:p>
            <a:endParaRPr lang="en-US" sz="2000" dirty="0">
              <a:latin typeface="Times" panose="02020603050405020304" pitchFamily="18" charset="0"/>
              <a:cs typeface="Times" panose="02020603050405020304" pitchFamily="18" charset="0"/>
            </a:endParaRPr>
          </a:p>
          <a:p>
            <a:r>
              <a:rPr lang="en-US" sz="2000" dirty="0" smtClean="0">
                <a:latin typeface="Times" panose="02020603050405020304" pitchFamily="18" charset="0"/>
                <a:cs typeface="Times" panose="02020603050405020304" pitchFamily="18" charset="0"/>
              </a:rPr>
              <a:t>Make the company work effectively and efficiently. </a:t>
            </a:r>
          </a:p>
          <a:p>
            <a:endParaRPr lang="en-US" sz="2000" dirty="0">
              <a:latin typeface="Times" panose="02020603050405020304" pitchFamily="18" charset="0"/>
              <a:cs typeface="Times" panose="02020603050405020304" pitchFamily="18" charset="0"/>
            </a:endParaRPr>
          </a:p>
          <a:p>
            <a:r>
              <a:rPr lang="en-US" sz="2000" dirty="0" smtClean="0">
                <a:latin typeface="Times" panose="02020603050405020304" pitchFamily="18" charset="0"/>
                <a:cs typeface="Times" panose="02020603050405020304" pitchFamily="18" charset="0"/>
              </a:rPr>
              <a:t>Increased system for communication and organization</a:t>
            </a:r>
          </a:p>
          <a:p>
            <a:endParaRPr lang="en-US" sz="2000" dirty="0">
              <a:latin typeface="Times" panose="02020603050405020304" pitchFamily="18" charset="0"/>
              <a:cs typeface="Times" panose="02020603050405020304" pitchFamily="18" charset="0"/>
            </a:endParaRPr>
          </a:p>
          <a:p>
            <a:r>
              <a:rPr lang="en-US" sz="2000" dirty="0" smtClean="0">
                <a:latin typeface="Times" panose="02020603050405020304" pitchFamily="18" charset="0"/>
                <a:cs typeface="Times" panose="02020603050405020304" pitchFamily="18" charset="0"/>
              </a:rPr>
              <a:t>Create an environment more friendly to customers and employees</a:t>
            </a:r>
          </a:p>
          <a:p>
            <a:endParaRPr lang="en-US" dirty="0" smtClean="0">
              <a:latin typeface="Times" panose="02020603050405020304" pitchFamily="18" charset="0"/>
              <a:cs typeface="Times" panose="02020603050405020304" pitchFamily="18" charset="0"/>
            </a:endParaRPr>
          </a:p>
          <a:p>
            <a:endParaRPr lang="en-US" dirty="0">
              <a:latin typeface="Times" panose="02020603050405020304" pitchFamily="18" charset="0"/>
              <a:cs typeface="Times" panose="02020603050405020304" pitchFamily="18" charset="0"/>
            </a:endParaRPr>
          </a:p>
        </p:txBody>
      </p:sp>
      <p:pic>
        <p:nvPicPr>
          <p:cNvPr id="5" name="Picture 2" descr="Haven Poo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909" y="140495"/>
            <a:ext cx="1619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9700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13800" dirty="0" smtClean="0"/>
              <a:t>Questions?</a:t>
            </a:r>
            <a:endParaRPr lang="en-US" sz="13800" dirty="0"/>
          </a:p>
        </p:txBody>
      </p:sp>
    </p:spTree>
    <p:extLst>
      <p:ext uri="{BB962C8B-B14F-4D97-AF65-F5344CB8AC3E}">
        <p14:creationId xmlns:p14="http://schemas.microsoft.com/office/powerpoint/2010/main" val="33436299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244</Words>
  <Application>Microsoft Office PowerPoint</Application>
  <PresentationFormat>Widescreen</PresentationFormat>
  <Paragraphs>75</Paragraphs>
  <Slides>9</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Times</vt:lpstr>
      <vt:lpstr>Times New Roman</vt:lpstr>
      <vt:lpstr>Trebuchet MS</vt:lpstr>
      <vt:lpstr>Wingdings 3</vt:lpstr>
      <vt:lpstr>Facet</vt:lpstr>
      <vt:lpstr>Package</vt:lpstr>
      <vt:lpstr>Haven Pools</vt:lpstr>
      <vt:lpstr>Agenda</vt:lpstr>
      <vt:lpstr>Current Problems</vt:lpstr>
      <vt:lpstr>Database Goals</vt:lpstr>
      <vt:lpstr>Elements of Database</vt:lpstr>
      <vt:lpstr>Database Demonstration</vt:lpstr>
      <vt:lpstr>Problems fixed through database</vt:lpstr>
      <vt:lpstr>Conclusion</vt:lpstr>
      <vt:lpstr>PowerPoint Presentation</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Computing</dc:creator>
  <cp:lastModifiedBy>Public Computing</cp:lastModifiedBy>
  <cp:revision>28</cp:revision>
  <dcterms:created xsi:type="dcterms:W3CDTF">2014-11-30T20:29:44Z</dcterms:created>
  <dcterms:modified xsi:type="dcterms:W3CDTF">2014-12-04T21:24:44Z</dcterms:modified>
</cp:coreProperties>
</file>